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7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92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899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6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64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6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7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33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20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8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FEEAC-F2FF-4C37-9660-4C98C8AF5558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2F88F-ABBB-4872-8D7A-D0E84A2F0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5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21929" y="-1752600"/>
            <a:ext cx="17890329" cy="1005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57329"/>
            <a:ext cx="8991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Nombre</a:t>
            </a:r>
            <a:r>
              <a:rPr lang="en-US" sz="3600" b="1" dirty="0" smtClean="0"/>
              <a:t>:  ____________ Act. </a:t>
            </a:r>
            <a:r>
              <a:rPr lang="en-US" sz="3600" b="1" dirty="0" err="1" smtClean="0"/>
              <a:t>Inicial</a:t>
            </a:r>
            <a:r>
              <a:rPr lang="en-US" sz="3600" b="1" dirty="0" smtClean="0"/>
              <a:t> </a:t>
            </a:r>
            <a:r>
              <a:rPr lang="en-US" sz="3600" i="1" dirty="0" smtClean="0"/>
              <a:t>Prop. 57</a:t>
            </a:r>
          </a:p>
          <a:p>
            <a:r>
              <a:rPr lang="en-US" sz="3600" b="1" dirty="0" smtClean="0">
                <a:solidFill>
                  <a:srgbClr val="008000"/>
                </a:solidFill>
              </a:rPr>
              <a:t>II- </a:t>
            </a:r>
            <a:r>
              <a:rPr lang="en-US" sz="3600" b="1" dirty="0" err="1" smtClean="0">
                <a:solidFill>
                  <a:prstClr val="black"/>
                </a:solidFill>
              </a:rPr>
              <a:t>completa</a:t>
            </a:r>
            <a:r>
              <a:rPr lang="en-US" sz="3600" b="1" dirty="0" smtClean="0">
                <a:solidFill>
                  <a:prstClr val="black"/>
                </a:solidFill>
              </a:rPr>
              <a:t> </a:t>
            </a:r>
            <a:r>
              <a:rPr lang="en-US" sz="3600" b="1" dirty="0">
                <a:solidFill>
                  <a:prstClr val="black"/>
                </a:solidFill>
              </a:rPr>
              <a:t>con la forma </a:t>
            </a:r>
            <a:r>
              <a:rPr lang="en-US" sz="3600" b="1" dirty="0" err="1">
                <a:solidFill>
                  <a:prstClr val="black"/>
                </a:solidFill>
              </a:rPr>
              <a:t>correcta</a:t>
            </a:r>
            <a:r>
              <a:rPr lang="en-US" sz="3600" b="1" dirty="0">
                <a:solidFill>
                  <a:prstClr val="black"/>
                </a:solidFill>
              </a:rPr>
              <a:t> de TENER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54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00" y="-838200"/>
            <a:ext cx="16263938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72200" y="-304800"/>
            <a:ext cx="3810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72869"/>
            <a:ext cx="9982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8000"/>
                </a:solidFill>
              </a:rPr>
              <a:t>IV- </a:t>
            </a:r>
            <a:r>
              <a:rPr lang="en-US" sz="3600" b="1" dirty="0">
                <a:solidFill>
                  <a:prstClr val="black"/>
                </a:solidFill>
              </a:rPr>
              <a:t>Rewrite each sentence in the Plural form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8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2014-03-26T22:08:25Z</dcterms:created>
  <dcterms:modified xsi:type="dcterms:W3CDTF">2014-03-26T22:11:40Z</dcterms:modified>
</cp:coreProperties>
</file>